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60" r:id="rId3"/>
    <p:sldId id="301" r:id="rId4"/>
    <p:sldId id="311" r:id="rId5"/>
    <p:sldId id="312" r:id="rId6"/>
    <p:sldId id="313" r:id="rId7"/>
    <p:sldId id="308" r:id="rId8"/>
    <p:sldId id="305" r:id="rId9"/>
    <p:sldId id="314" r:id="rId10"/>
    <p:sldId id="304" r:id="rId11"/>
    <p:sldId id="278" r:id="rId12"/>
    <p:sldId id="298" r:id="rId13"/>
    <p:sldId id="279" r:id="rId14"/>
    <p:sldId id="315" r:id="rId15"/>
    <p:sldId id="280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4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pos="720">
          <p15:clr>
            <a:srgbClr val="A4A3A4"/>
          </p15:clr>
        </p15:guide>
        <p15:guide id="4" pos="5040">
          <p15:clr>
            <a:srgbClr val="A4A3A4"/>
          </p15:clr>
        </p15:guide>
        <p15:guide id="5" pos="33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2D050"/>
    <a:srgbClr val="993333"/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6" autoAdjust="0"/>
    <p:restoredTop sz="88465" autoAdjust="0"/>
  </p:normalViewPr>
  <p:slideViewPr>
    <p:cSldViewPr>
      <p:cViewPr varScale="1">
        <p:scale>
          <a:sx n="106" d="100"/>
          <a:sy n="106" d="100"/>
        </p:scale>
        <p:origin x="1108" y="64"/>
      </p:cViewPr>
      <p:guideLst>
        <p:guide orient="horz" pos="1104"/>
        <p:guide orient="horz" pos="3888"/>
        <p:guide pos="720"/>
        <p:guide pos="5040"/>
        <p:guide pos="3312"/>
      </p:guideLst>
    </p:cSldViewPr>
  </p:slideViewPr>
  <p:outlineViewPr>
    <p:cViewPr>
      <p:scale>
        <a:sx n="33" d="100"/>
        <a:sy n="33" d="100"/>
      </p:scale>
      <p:origin x="0" y="-10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Calligaro" userId="9c1e9647689a123b" providerId="LiveId" clId="{6170D444-F4DD-411D-8553-4057C3A27DC5}"/>
    <pc:docChg chg="undo custSel addSld delSld modSld sldOrd">
      <pc:chgData name="Matthew Calligaro" userId="9c1e9647689a123b" providerId="LiveId" clId="{6170D444-F4DD-411D-8553-4057C3A27DC5}" dt="2020-07-16T14:53:03.238" v="3144" actId="1076"/>
      <pc:docMkLst>
        <pc:docMk/>
      </pc:docMkLst>
      <pc:sldChg chg="modSp mod">
        <pc:chgData name="Matthew Calligaro" userId="9c1e9647689a123b" providerId="LiveId" clId="{6170D444-F4DD-411D-8553-4057C3A27DC5}" dt="2020-07-16T05:32:40.382" v="2849"/>
        <pc:sldMkLst>
          <pc:docMk/>
          <pc:sldMk cId="0" sldId="258"/>
        </pc:sldMkLst>
        <pc:spChg chg="mod">
          <ac:chgData name="Matthew Calligaro" userId="9c1e9647689a123b" providerId="LiveId" clId="{6170D444-F4DD-411D-8553-4057C3A27DC5}" dt="2020-07-16T04:06:38.010" v="3" actId="20577"/>
          <ac:spMkLst>
            <pc:docMk/>
            <pc:sldMk cId="0" sldId="258"/>
            <ac:spMk id="10242" creationId="{71B25555-BF12-43C0-9010-B79258EB9B1F}"/>
          </ac:spMkLst>
        </pc:spChg>
        <pc:spChg chg="mod">
          <ac:chgData name="Matthew Calligaro" userId="9c1e9647689a123b" providerId="LiveId" clId="{6170D444-F4DD-411D-8553-4057C3A27DC5}" dt="2020-07-16T05:32:40.382" v="2849"/>
          <ac:spMkLst>
            <pc:docMk/>
            <pc:sldMk cId="0" sldId="258"/>
            <ac:spMk id="14338" creationId="{9B208FE4-19EF-4770-8DC0-17F8D2A715D5}"/>
          </ac:spMkLst>
        </pc:spChg>
        <pc:spChg chg="mod">
          <ac:chgData name="Matthew Calligaro" userId="9c1e9647689a123b" providerId="LiveId" clId="{6170D444-F4DD-411D-8553-4057C3A27DC5}" dt="2020-07-16T04:06:51.878" v="8" actId="20577"/>
          <ac:spMkLst>
            <pc:docMk/>
            <pc:sldMk cId="0" sldId="258"/>
            <ac:spMk id="14340" creationId="{D20EFF9E-F580-4D08-A8A0-E6A8156757A5}"/>
          </ac:spMkLst>
        </pc:spChg>
      </pc:sldChg>
      <pc:sldChg chg="modSp mod">
        <pc:chgData name="Matthew Calligaro" userId="9c1e9647689a123b" providerId="LiveId" clId="{6170D444-F4DD-411D-8553-4057C3A27DC5}" dt="2020-07-16T05:34:05.459" v="2893" actId="20577"/>
        <pc:sldMkLst>
          <pc:docMk/>
          <pc:sldMk cId="1858132414" sldId="260"/>
        </pc:sldMkLst>
        <pc:spChg chg="mod">
          <ac:chgData name="Matthew Calligaro" userId="9c1e9647689a123b" providerId="LiveId" clId="{6170D444-F4DD-411D-8553-4057C3A27DC5}" dt="2020-07-16T05:32:40.382" v="2849"/>
          <ac:spMkLst>
            <pc:docMk/>
            <pc:sldMk cId="1858132414" sldId="260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4:05.459" v="2893" actId="20577"/>
          <ac:spMkLst>
            <pc:docMk/>
            <pc:sldMk cId="1858132414" sldId="260"/>
            <ac:spMk id="15364" creationId="{DD0E7BE8-56B6-4B10-ACCD-EAAD56E65B5D}"/>
          </ac:spMkLst>
        </pc:spChg>
      </pc:sldChg>
      <pc:sldChg chg="modSp mod">
        <pc:chgData name="Matthew Calligaro" userId="9c1e9647689a123b" providerId="LiveId" clId="{6170D444-F4DD-411D-8553-4057C3A27DC5}" dt="2020-07-16T05:38:15.598" v="3024" actId="20577"/>
        <pc:sldMkLst>
          <pc:docMk/>
          <pc:sldMk cId="1559466908" sldId="278"/>
        </pc:sldMkLst>
        <pc:spChg chg="mod">
          <ac:chgData name="Matthew Calligaro" userId="9c1e9647689a123b" providerId="LiveId" clId="{6170D444-F4DD-411D-8553-4057C3A27DC5}" dt="2020-07-16T05:01:59.024" v="2236" actId="20577"/>
          <ac:spMkLst>
            <pc:docMk/>
            <pc:sldMk cId="1559466908" sldId="278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1559466908" sldId="27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8:15.598" v="3024" actId="20577"/>
          <ac:spMkLst>
            <pc:docMk/>
            <pc:sldMk cId="1559466908" sldId="278"/>
            <ac:spMk id="15364" creationId="{DD0E7BE8-56B6-4B10-ACCD-EAAD56E65B5D}"/>
          </ac:spMkLst>
        </pc:spChg>
      </pc:sldChg>
      <pc:sldChg chg="modSp mod">
        <pc:chgData name="Matthew Calligaro" userId="9c1e9647689a123b" providerId="LiveId" clId="{6170D444-F4DD-411D-8553-4057C3A27DC5}" dt="2020-07-16T05:33:05.168" v="2851"/>
        <pc:sldMkLst>
          <pc:docMk/>
          <pc:sldMk cId="3762839996" sldId="279"/>
        </pc:sldMkLst>
        <pc:spChg chg="mod">
          <ac:chgData name="Matthew Calligaro" userId="9c1e9647689a123b" providerId="LiveId" clId="{6170D444-F4DD-411D-8553-4057C3A27DC5}" dt="2020-07-16T05:21:29.252" v="2312" actId="403"/>
          <ac:spMkLst>
            <pc:docMk/>
            <pc:sldMk cId="3762839996" sldId="279"/>
            <ac:spMk id="3" creationId="{6E4E4298-6D58-4260-A2A3-F1B1E61D2D8A}"/>
          </ac:spMkLst>
        </pc:spChg>
        <pc:spChg chg="mod">
          <ac:chgData name="Matthew Calligaro" userId="9c1e9647689a123b" providerId="LiveId" clId="{6170D444-F4DD-411D-8553-4057C3A27DC5}" dt="2020-07-16T05:21:07.495" v="2303" actId="20577"/>
          <ac:spMkLst>
            <pc:docMk/>
            <pc:sldMk cId="3762839996" sldId="279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3762839996" sldId="279"/>
            <ac:spMk id="15362" creationId="{8E81E9CB-F93E-49D4-931C-FD8752F6A364}"/>
          </ac:spMkLst>
        </pc:spChg>
      </pc:sldChg>
      <pc:sldChg chg="modSp mod">
        <pc:chgData name="Matthew Calligaro" userId="9c1e9647689a123b" providerId="LiveId" clId="{6170D444-F4DD-411D-8553-4057C3A27DC5}" dt="2020-07-16T05:39:04.454" v="3036" actId="20577"/>
        <pc:sldMkLst>
          <pc:docMk/>
          <pc:sldMk cId="2521345967" sldId="280"/>
        </pc:sldMkLst>
        <pc:spChg chg="mod">
          <ac:chgData name="Matthew Calligaro" userId="9c1e9647689a123b" providerId="LiveId" clId="{6170D444-F4DD-411D-8553-4057C3A27DC5}" dt="2020-07-16T05:39:04.454" v="3036" actId="20577"/>
          <ac:spMkLst>
            <pc:docMk/>
            <pc:sldMk cId="2521345967" sldId="280"/>
            <ac:spMk id="8" creationId="{194E771D-46B2-4CC6-9640-DBA4F6A6C60C}"/>
          </ac:spMkLst>
        </pc:spChg>
        <pc:spChg chg="mod">
          <ac:chgData name="Matthew Calligaro" userId="9c1e9647689a123b" providerId="LiveId" clId="{6170D444-F4DD-411D-8553-4057C3A27DC5}" dt="2020-07-16T05:21:43.288" v="2317" actId="20577"/>
          <ac:spMkLst>
            <pc:docMk/>
            <pc:sldMk cId="2521345967" sldId="280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2521345967" sldId="280"/>
            <ac:spMk id="15362" creationId="{8E81E9CB-F93E-49D4-931C-FD8752F6A364}"/>
          </ac:spMkLst>
        </pc:sp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452078185" sldId="287"/>
        </pc:sldMkLst>
      </pc:sldChg>
      <pc:sldChg chg="modSp mod">
        <pc:chgData name="Matthew Calligaro" userId="9c1e9647689a123b" providerId="LiveId" clId="{6170D444-F4DD-411D-8553-4057C3A27DC5}" dt="2020-07-16T05:38:20.092" v="3026" actId="20577"/>
        <pc:sldMkLst>
          <pc:docMk/>
          <pc:sldMk cId="499021242" sldId="298"/>
        </pc:sldMkLst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499021242" sldId="29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8:20.092" v="3026" actId="20577"/>
          <ac:spMkLst>
            <pc:docMk/>
            <pc:sldMk cId="499021242" sldId="298"/>
            <ac:spMk id="15364" creationId="{DD0E7BE8-56B6-4B10-ACCD-EAAD56E65B5D}"/>
          </ac:spMkLst>
        </pc:spChg>
      </pc:sldChg>
      <pc:sldChg chg="addSp delSp modSp mod">
        <pc:chgData name="Matthew Calligaro" userId="9c1e9647689a123b" providerId="LiveId" clId="{6170D444-F4DD-411D-8553-4057C3A27DC5}" dt="2020-07-16T05:35:30.763" v="2943" actId="20577"/>
        <pc:sldMkLst>
          <pc:docMk/>
          <pc:sldMk cId="1940171278" sldId="301"/>
        </pc:sldMkLst>
        <pc:spChg chg="mod">
          <ac:chgData name="Matthew Calligaro" userId="9c1e9647689a123b" providerId="LiveId" clId="{6170D444-F4DD-411D-8553-4057C3A27DC5}" dt="2020-07-16T04:53:52.792" v="1907" actId="20577"/>
          <ac:spMkLst>
            <pc:docMk/>
            <pc:sldMk cId="1940171278" sldId="301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1940171278" sldId="301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30.763" v="2943" actId="20577"/>
          <ac:spMkLst>
            <pc:docMk/>
            <pc:sldMk cId="1940171278" sldId="301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4:12:22.404" v="687" actId="1036"/>
          <ac:picMkLst>
            <pc:docMk/>
            <pc:sldMk cId="1940171278" sldId="301"/>
            <ac:picMk id="14" creationId="{81CC2BC3-51C8-47F4-9348-8168836A6087}"/>
          </ac:picMkLst>
        </pc:picChg>
        <pc:picChg chg="add 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26" creationId="{F66266BD-AF17-48F9-808B-89ABAB676DA6}"/>
          </ac:picMkLst>
        </pc:picChg>
        <pc:picChg chg="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28" creationId="{C9F7CA7D-B65B-43B6-9132-5A25006CB2F0}"/>
          </ac:picMkLst>
        </pc:picChg>
        <pc:picChg chg="add 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34" creationId="{B7A924C1-0D54-43F7-A4FF-90BCBE854C5F}"/>
          </ac:picMkLst>
        </pc:picChg>
        <pc:picChg chg="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38" creationId="{4EAEB5D2-7EEF-4850-8243-A358349B069D}"/>
          </ac:picMkLst>
        </pc:pic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363639049" sldId="302"/>
        </pc:sldMkLst>
      </pc:sldChg>
      <pc:sldChg chg="addSp delSp modSp mod">
        <pc:chgData name="Matthew Calligaro" userId="9c1e9647689a123b" providerId="LiveId" clId="{6170D444-F4DD-411D-8553-4057C3A27DC5}" dt="2020-07-16T14:10:20.009" v="3110" actId="20577"/>
        <pc:sldMkLst>
          <pc:docMk/>
          <pc:sldMk cId="3895709676" sldId="304"/>
        </pc:sldMkLst>
        <pc:spChg chg="mod">
          <ac:chgData name="Matthew Calligaro" userId="9c1e9647689a123b" providerId="LiveId" clId="{6170D444-F4DD-411D-8553-4057C3A27DC5}" dt="2020-07-16T04:54:52.149" v="1965" actId="6549"/>
          <ac:spMkLst>
            <pc:docMk/>
            <pc:sldMk cId="3895709676" sldId="304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895709676" sldId="304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14:10:20.009" v="3110" actId="20577"/>
          <ac:spMkLst>
            <pc:docMk/>
            <pc:sldMk cId="3895709676" sldId="304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5:28:43.871" v="2662" actId="1038"/>
          <ac:picMkLst>
            <pc:docMk/>
            <pc:sldMk cId="3895709676" sldId="304"/>
            <ac:picMk id="3" creationId="{AB93E719-C93D-490E-8B24-A6A5BC811CDD}"/>
          </ac:picMkLst>
        </pc:picChg>
        <pc:picChg chg="del">
          <ac:chgData name="Matthew Calligaro" userId="9c1e9647689a123b" providerId="LiveId" clId="{6170D444-F4DD-411D-8553-4057C3A27DC5}" dt="2020-07-16T04:55:46.841" v="1966" actId="478"/>
          <ac:picMkLst>
            <pc:docMk/>
            <pc:sldMk cId="3895709676" sldId="304"/>
            <ac:picMk id="5" creationId="{97EB2A87-5D30-45C6-9BBD-A09ED237DFA7}"/>
          </ac:picMkLst>
        </pc:picChg>
        <pc:picChg chg="add mod">
          <ac:chgData name="Matthew Calligaro" userId="9c1e9647689a123b" providerId="LiveId" clId="{6170D444-F4DD-411D-8553-4057C3A27DC5}" dt="2020-07-16T05:28:43.871" v="2662" actId="1038"/>
          <ac:picMkLst>
            <pc:docMk/>
            <pc:sldMk cId="3895709676" sldId="304"/>
            <ac:picMk id="2050" creationId="{EAC44960-563E-4E3A-A286-A9A3CEBFC2C6}"/>
          </ac:picMkLst>
        </pc:picChg>
      </pc:sldChg>
      <pc:sldChg chg="addSp delSp modSp mod">
        <pc:chgData name="Matthew Calligaro" userId="9c1e9647689a123b" providerId="LiveId" clId="{6170D444-F4DD-411D-8553-4057C3A27DC5}" dt="2020-07-16T05:32:55.264" v="2850"/>
        <pc:sldMkLst>
          <pc:docMk/>
          <pc:sldMk cId="2537678479" sldId="305"/>
        </pc:sldMkLst>
        <pc:spChg chg="add del mod">
          <ac:chgData name="Matthew Calligaro" userId="9c1e9647689a123b" providerId="LiveId" clId="{6170D444-F4DD-411D-8553-4057C3A27DC5}" dt="2020-07-16T04:34:50.595" v="1265" actId="478"/>
          <ac:spMkLst>
            <pc:docMk/>
            <pc:sldMk cId="2537678479" sldId="305"/>
            <ac:spMk id="4" creationId="{B3811E39-F90B-4CEE-9753-037654B993C1}"/>
          </ac:spMkLst>
        </pc:spChg>
        <pc:spChg chg="add mod">
          <ac:chgData name="Matthew Calligaro" userId="9c1e9647689a123b" providerId="LiveId" clId="{6170D444-F4DD-411D-8553-4057C3A27DC5}" dt="2020-07-16T04:42:37.341" v="1489" actId="14100"/>
          <ac:spMkLst>
            <pc:docMk/>
            <pc:sldMk cId="2537678479" sldId="305"/>
            <ac:spMk id="5" creationId="{11388D4D-0FEA-49AA-BB75-BE6D56174E2D}"/>
          </ac:spMkLst>
        </pc:spChg>
        <pc:spChg chg="add mod">
          <ac:chgData name="Matthew Calligaro" userId="9c1e9647689a123b" providerId="LiveId" clId="{6170D444-F4DD-411D-8553-4057C3A27DC5}" dt="2020-07-16T04:41:52.524" v="1480" actId="14100"/>
          <ac:spMkLst>
            <pc:docMk/>
            <pc:sldMk cId="2537678479" sldId="305"/>
            <ac:spMk id="16" creationId="{06307CC9-E616-45DC-8BDE-3E4B3E434735}"/>
          </ac:spMkLst>
        </pc:spChg>
        <pc:spChg chg="mod">
          <ac:chgData name="Matthew Calligaro" userId="9c1e9647689a123b" providerId="LiveId" clId="{6170D444-F4DD-411D-8553-4057C3A27DC5}" dt="2020-07-16T04:42:51.099" v="1494" actId="20577"/>
          <ac:spMkLst>
            <pc:docMk/>
            <pc:sldMk cId="2537678479" sldId="305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537678479" sldId="305"/>
            <ac:spMk id="15362" creationId="{8E81E9CB-F93E-49D4-931C-FD8752F6A364}"/>
          </ac:spMkLst>
        </pc:spChg>
        <pc:spChg chg="add del mod">
          <ac:chgData name="Matthew Calligaro" userId="9c1e9647689a123b" providerId="LiveId" clId="{6170D444-F4DD-411D-8553-4057C3A27DC5}" dt="2020-07-16T05:28:26.371" v="2652" actId="14100"/>
          <ac:spMkLst>
            <pc:docMk/>
            <pc:sldMk cId="2537678479" sldId="305"/>
            <ac:spMk id="15364" creationId="{DD0E7BE8-56B6-4B10-ACCD-EAAD56E65B5D}"/>
          </ac:spMkLst>
        </pc:spChg>
        <pc:picChg chg="del">
          <ac:chgData name="Matthew Calligaro" userId="9c1e9647689a123b" providerId="LiveId" clId="{6170D444-F4DD-411D-8553-4057C3A27DC5}" dt="2020-07-16T04:34:29.134" v="1259" actId="478"/>
          <ac:picMkLst>
            <pc:docMk/>
            <pc:sldMk cId="2537678479" sldId="305"/>
            <ac:picMk id="3" creationId="{05D3CCA2-91D9-4C4D-8CD4-A3D18D189AA1}"/>
          </ac:picMkLst>
        </pc:picChg>
        <pc:picChg chg="add mod">
          <ac:chgData name="Matthew Calligaro" userId="9c1e9647689a123b" providerId="LiveId" clId="{6170D444-F4DD-411D-8553-4057C3A27DC5}" dt="2020-07-16T04:42:24.493" v="1488" actId="1035"/>
          <ac:picMkLst>
            <pc:docMk/>
            <pc:sldMk cId="2537678479" sldId="305"/>
            <ac:picMk id="10" creationId="{29CAA363-639D-4719-9895-8E4CED1A7860}"/>
          </ac:picMkLst>
        </pc:picChg>
        <pc:picChg chg="add del mod">
          <ac:chgData name="Matthew Calligaro" userId="9c1e9647689a123b" providerId="LiveId" clId="{6170D444-F4DD-411D-8553-4057C3A27DC5}" dt="2020-07-16T04:36:23.780" v="1357" actId="478"/>
          <ac:picMkLst>
            <pc:docMk/>
            <pc:sldMk cId="2537678479" sldId="305"/>
            <ac:picMk id="11" creationId="{2C57280B-E842-4A1F-BEFF-87417EFA31CF}"/>
          </ac:picMkLst>
        </pc:picChg>
        <pc:picChg chg="add del mod">
          <ac:chgData name="Matthew Calligaro" userId="9c1e9647689a123b" providerId="LiveId" clId="{6170D444-F4DD-411D-8553-4057C3A27DC5}" dt="2020-07-16T04:36:23.403" v="1356" actId="478"/>
          <ac:picMkLst>
            <pc:docMk/>
            <pc:sldMk cId="2537678479" sldId="305"/>
            <ac:picMk id="12" creationId="{81F47C0C-BAA8-46C6-A972-26292E8E6E48}"/>
          </ac:picMkLst>
        </pc:picChg>
        <pc:picChg chg="add mod">
          <ac:chgData name="Matthew Calligaro" userId="9c1e9647689a123b" providerId="LiveId" clId="{6170D444-F4DD-411D-8553-4057C3A27DC5}" dt="2020-07-16T05:28:03.429" v="2651" actId="12788"/>
          <ac:picMkLst>
            <pc:docMk/>
            <pc:sldMk cId="2537678479" sldId="305"/>
            <ac:picMk id="13" creationId="{23C3CD1B-E791-4E36-813B-F343EAC84B67}"/>
          </ac:picMkLst>
        </pc:picChg>
        <pc:picChg chg="add mod">
          <ac:chgData name="Matthew Calligaro" userId="9c1e9647689a123b" providerId="LiveId" clId="{6170D444-F4DD-411D-8553-4057C3A27DC5}" dt="2020-07-16T04:41:47.248" v="1479" actId="1036"/>
          <ac:picMkLst>
            <pc:docMk/>
            <pc:sldMk cId="2537678479" sldId="305"/>
            <ac:picMk id="14" creationId="{5B8B1185-161C-44DC-BF91-AC4E40B4A7FE}"/>
          </ac:picMkLst>
        </pc:pic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386161771" sldId="306"/>
        </pc:sldMkLst>
      </pc:sldChg>
      <pc:sldChg chg="del">
        <pc:chgData name="Matthew Calligaro" userId="9c1e9647689a123b" providerId="LiveId" clId="{6170D444-F4DD-411D-8553-4057C3A27DC5}" dt="2020-07-16T05:21:38.885" v="2313" actId="47"/>
        <pc:sldMkLst>
          <pc:docMk/>
          <pc:sldMk cId="886774454" sldId="307"/>
        </pc:sldMkLst>
      </pc:sldChg>
      <pc:sldChg chg="addSp delSp modSp mod">
        <pc:chgData name="Matthew Calligaro" userId="9c1e9647689a123b" providerId="LiveId" clId="{6170D444-F4DD-411D-8553-4057C3A27DC5}" dt="2020-07-16T14:53:03.238" v="3144" actId="1076"/>
        <pc:sldMkLst>
          <pc:docMk/>
          <pc:sldMk cId="2877253141" sldId="308"/>
        </pc:sldMkLst>
        <pc:spChg chg="add mod">
          <ac:chgData name="Matthew Calligaro" userId="9c1e9647689a123b" providerId="LiveId" clId="{6170D444-F4DD-411D-8553-4057C3A27DC5}" dt="2020-07-16T04:53:23.385" v="1898" actId="1038"/>
          <ac:spMkLst>
            <pc:docMk/>
            <pc:sldMk cId="2877253141" sldId="308"/>
            <ac:spMk id="4" creationId="{1CCC37A9-2E83-458A-B1B8-3E91AA7EA110}"/>
          </ac:spMkLst>
        </pc:spChg>
        <pc:spChg chg="add mod">
          <ac:chgData name="Matthew Calligaro" userId="9c1e9647689a123b" providerId="LiveId" clId="{6170D444-F4DD-411D-8553-4057C3A27DC5}" dt="2020-07-16T04:53:23.385" v="1898" actId="1038"/>
          <ac:spMkLst>
            <pc:docMk/>
            <pc:sldMk cId="2877253141" sldId="308"/>
            <ac:spMk id="5" creationId="{D684076A-7FE8-48D2-A7A3-7B1070985A30}"/>
          </ac:spMkLst>
        </pc:spChg>
        <pc:spChg chg="add mod">
          <ac:chgData name="Matthew Calligaro" userId="9c1e9647689a123b" providerId="LiveId" clId="{6170D444-F4DD-411D-8553-4057C3A27DC5}" dt="2020-07-16T14:52:11.630" v="3119" actId="1076"/>
          <ac:spMkLst>
            <pc:docMk/>
            <pc:sldMk cId="2877253141" sldId="308"/>
            <ac:spMk id="6" creationId="{CF7AF34F-FBAD-4DDE-886F-8C20A57B12D2}"/>
          </ac:spMkLst>
        </pc:spChg>
        <pc:spChg chg="add mod">
          <ac:chgData name="Matthew Calligaro" userId="9c1e9647689a123b" providerId="LiveId" clId="{6170D444-F4DD-411D-8553-4057C3A27DC5}" dt="2020-07-16T04:53:13.617" v="1881" actId="1037"/>
          <ac:spMkLst>
            <pc:docMk/>
            <pc:sldMk cId="2877253141" sldId="308"/>
            <ac:spMk id="13" creationId="{DB63D82D-1E2F-4558-AE61-D313802FCAE6}"/>
          </ac:spMkLst>
        </pc:spChg>
        <pc:spChg chg="add mod">
          <ac:chgData name="Matthew Calligaro" userId="9c1e9647689a123b" providerId="LiveId" clId="{6170D444-F4DD-411D-8553-4057C3A27DC5}" dt="2020-07-16T04:53:13.617" v="1881" actId="1037"/>
          <ac:spMkLst>
            <pc:docMk/>
            <pc:sldMk cId="2877253141" sldId="308"/>
            <ac:spMk id="15" creationId="{B983888D-5804-47D3-85A6-16ACF88F1807}"/>
          </ac:spMkLst>
        </pc:spChg>
        <pc:spChg chg="add mod">
          <ac:chgData name="Matthew Calligaro" userId="9c1e9647689a123b" providerId="LiveId" clId="{6170D444-F4DD-411D-8553-4057C3A27DC5}" dt="2020-07-16T14:53:03.238" v="3144" actId="1076"/>
          <ac:spMkLst>
            <pc:docMk/>
            <pc:sldMk cId="2877253141" sldId="308"/>
            <ac:spMk id="18" creationId="{521B32CD-654E-43AF-A755-246C9572703A}"/>
          </ac:spMkLst>
        </pc:spChg>
        <pc:spChg chg="mod">
          <ac:chgData name="Matthew Calligaro" userId="9c1e9647689a123b" providerId="LiveId" clId="{6170D444-F4DD-411D-8553-4057C3A27DC5}" dt="2020-07-16T04:34:18.451" v="1257" actId="20577"/>
          <ac:spMkLst>
            <pc:docMk/>
            <pc:sldMk cId="2877253141" sldId="308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877253141" sldId="30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6:33.723" v="2974" actId="20577"/>
          <ac:spMkLst>
            <pc:docMk/>
            <pc:sldMk cId="2877253141" sldId="308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4:53:08.958" v="1872" actId="12788"/>
          <ac:picMkLst>
            <pc:docMk/>
            <pc:sldMk cId="2877253141" sldId="308"/>
            <ac:picMk id="3" creationId="{24B8FD22-AC52-4B5E-8B15-A6768E07CA52}"/>
          </ac:picMkLst>
        </pc:picChg>
        <pc:picChg chg="add del mod">
          <ac:chgData name="Matthew Calligaro" userId="9c1e9647689a123b" providerId="LiveId" clId="{6170D444-F4DD-411D-8553-4057C3A27DC5}" dt="2020-07-16T04:34:22.419" v="1258" actId="21"/>
          <ac:picMkLst>
            <pc:docMk/>
            <pc:sldMk cId="2877253141" sldId="308"/>
            <ac:picMk id="1026" creationId="{306C3404-4624-496B-B20B-F135BA105E9D}"/>
          </ac:picMkLst>
        </pc:picChg>
        <pc:cxnChg chg="add mod">
          <ac:chgData name="Matthew Calligaro" userId="9c1e9647689a123b" providerId="LiveId" clId="{6170D444-F4DD-411D-8553-4057C3A27DC5}" dt="2020-07-16T14:53:00.527" v="3143" actId="14100"/>
          <ac:cxnSpMkLst>
            <pc:docMk/>
            <pc:sldMk cId="2877253141" sldId="308"/>
            <ac:cxnSpMk id="8" creationId="{99EA0535-06B3-44C9-83BD-DBD29F5AD614}"/>
          </ac:cxnSpMkLst>
        </pc:cxn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192426657" sldId="309"/>
        </pc:sldMkLst>
      </pc:sldChg>
      <pc:sldChg chg="del">
        <pc:chgData name="Matthew Calligaro" userId="9c1e9647689a123b" providerId="LiveId" clId="{6170D444-F4DD-411D-8553-4057C3A27DC5}" dt="2020-07-16T05:21:38.885" v="2313" actId="47"/>
        <pc:sldMkLst>
          <pc:docMk/>
          <pc:sldMk cId="2896803854" sldId="310"/>
        </pc:sldMkLst>
      </pc:sldChg>
      <pc:sldChg chg="addSp delSp modSp add mod">
        <pc:chgData name="Matthew Calligaro" userId="9c1e9647689a123b" providerId="LiveId" clId="{6170D444-F4DD-411D-8553-4057C3A27DC5}" dt="2020-07-16T05:35:35.985" v="2948" actId="20577"/>
        <pc:sldMkLst>
          <pc:docMk/>
          <pc:sldMk cId="3730250227" sldId="311"/>
        </pc:sldMkLst>
        <pc:spChg chg="add mod">
          <ac:chgData name="Matthew Calligaro" userId="9c1e9647689a123b" providerId="LiveId" clId="{6170D444-F4DD-411D-8553-4057C3A27DC5}" dt="2020-07-16T05:34:55.536" v="2912"/>
          <ac:spMkLst>
            <pc:docMk/>
            <pc:sldMk cId="3730250227" sldId="311"/>
            <ac:spMk id="15" creationId="{A5BB5747-E509-4FF1-ADEA-F8EFD365AF97}"/>
          </ac:spMkLst>
        </pc:spChg>
        <pc:spChg chg="del">
          <ac:chgData name="Matthew Calligaro" userId="9c1e9647689a123b" providerId="LiveId" clId="{6170D444-F4DD-411D-8553-4057C3A27DC5}" dt="2020-07-16T04:54:03.115" v="1916" actId="478"/>
          <ac:spMkLst>
            <pc:docMk/>
            <pc:sldMk cId="3730250227" sldId="311"/>
            <ac:spMk id="17" creationId="{821A2886-E661-4DE5-8FC6-DA420EC2B200}"/>
          </ac:spMkLst>
        </pc:spChg>
        <pc:spChg chg="mod">
          <ac:chgData name="Matthew Calligaro" userId="9c1e9647689a123b" providerId="LiveId" clId="{6170D444-F4DD-411D-8553-4057C3A27DC5}" dt="2020-07-16T05:34:38.762" v="2911" actId="20577"/>
          <ac:spMkLst>
            <pc:docMk/>
            <pc:sldMk cId="3730250227" sldId="311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730250227" sldId="311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35.985" v="2948" actId="20577"/>
          <ac:spMkLst>
            <pc:docMk/>
            <pc:sldMk cId="3730250227" sldId="311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5:34:55.536" v="2912"/>
          <ac:picMkLst>
            <pc:docMk/>
            <pc:sldMk cId="3730250227" sldId="311"/>
            <ac:picMk id="14" creationId="{1CC7AC54-7795-49EE-B5CA-F896D02AAB1A}"/>
          </ac:picMkLst>
        </pc:picChg>
        <pc:picChg chg="del">
          <ac:chgData name="Matthew Calligaro" userId="9c1e9647689a123b" providerId="LiveId" clId="{6170D444-F4DD-411D-8553-4057C3A27DC5}" dt="2020-07-16T04:54:03.115" v="1916" actId="478"/>
          <ac:picMkLst>
            <pc:docMk/>
            <pc:sldMk cId="3730250227" sldId="311"/>
            <ac:picMk id="16" creationId="{6F3BC8FA-1C8B-48E9-8FC8-59051A0F745E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26" creationId="{F66266BD-AF17-48F9-808B-89ABAB676DA6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28" creationId="{C9F7CA7D-B65B-43B6-9132-5A25006CB2F0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34" creationId="{B7A924C1-0D54-43F7-A4FF-90BCBE854C5F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38" creationId="{4EAEB5D2-7EEF-4850-8243-A358349B069D}"/>
          </ac:picMkLst>
        </pc:picChg>
      </pc:sldChg>
      <pc:sldChg chg="modSp add mod">
        <pc:chgData name="Matthew Calligaro" userId="9c1e9647689a123b" providerId="LiveId" clId="{6170D444-F4DD-411D-8553-4057C3A27DC5}" dt="2020-07-16T05:35:59.884" v="2971" actId="20577"/>
        <pc:sldMkLst>
          <pc:docMk/>
          <pc:sldMk cId="3139945968" sldId="312"/>
        </pc:sldMkLst>
        <pc:spChg chg="mod">
          <ac:chgData name="Matthew Calligaro" userId="9c1e9647689a123b" providerId="LiveId" clId="{6170D444-F4DD-411D-8553-4057C3A27DC5}" dt="2020-07-16T05:34:23.248" v="2899" actId="20577"/>
          <ac:spMkLst>
            <pc:docMk/>
            <pc:sldMk cId="3139945968" sldId="312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139945968" sldId="312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59.884" v="2971" actId="20577"/>
          <ac:spMkLst>
            <pc:docMk/>
            <pc:sldMk cId="3139945968" sldId="312"/>
            <ac:spMk id="15364" creationId="{DD0E7BE8-56B6-4B10-ACCD-EAAD56E65B5D}"/>
          </ac:spMkLst>
        </pc:spChg>
      </pc:sldChg>
      <pc:sldChg chg="addSp delSp modSp add mod">
        <pc:chgData name="Matthew Calligaro" userId="9c1e9647689a123b" providerId="LiveId" clId="{6170D444-F4DD-411D-8553-4057C3A27DC5}" dt="2020-07-16T05:34:26.650" v="2905" actId="20577"/>
        <pc:sldMkLst>
          <pc:docMk/>
          <pc:sldMk cId="2171702315" sldId="313"/>
        </pc:sldMkLst>
        <pc:spChg chg="add del mod">
          <ac:chgData name="Matthew Calligaro" userId="9c1e9647689a123b" providerId="LiveId" clId="{6170D444-F4DD-411D-8553-4057C3A27DC5}" dt="2020-07-16T04:22:25.109" v="1038" actId="478"/>
          <ac:spMkLst>
            <pc:docMk/>
            <pc:sldMk cId="2171702315" sldId="313"/>
            <ac:spMk id="3" creationId="{41C1910C-6FCF-4773-AE32-9E7A14087ABB}"/>
          </ac:spMkLst>
        </pc:spChg>
        <pc:spChg chg="add mod">
          <ac:chgData name="Matthew Calligaro" userId="9c1e9647689a123b" providerId="LiveId" clId="{6170D444-F4DD-411D-8553-4057C3A27DC5}" dt="2020-07-16T04:29:27.814" v="1178" actId="2085"/>
          <ac:spMkLst>
            <pc:docMk/>
            <pc:sldMk cId="2171702315" sldId="313"/>
            <ac:spMk id="5" creationId="{295F2B50-4625-4D45-98C7-72DAB8E84EBD}"/>
          </ac:spMkLst>
        </pc:spChg>
        <pc:spChg chg="add del mod">
          <ac:chgData name="Matthew Calligaro" userId="9c1e9647689a123b" providerId="LiveId" clId="{6170D444-F4DD-411D-8553-4057C3A27DC5}" dt="2020-07-16T04:29:30.088" v="1179" actId="478"/>
          <ac:spMkLst>
            <pc:docMk/>
            <pc:sldMk cId="2171702315" sldId="313"/>
            <ac:spMk id="6" creationId="{659A2AFD-C53A-4CB5-8CCA-03B8676492AF}"/>
          </ac:spMkLst>
        </pc:spChg>
        <pc:spChg chg="add del mod">
          <ac:chgData name="Matthew Calligaro" userId="9c1e9647689a123b" providerId="LiveId" clId="{6170D444-F4DD-411D-8553-4057C3A27DC5}" dt="2020-07-16T04:30:22.158" v="1187" actId="478"/>
          <ac:spMkLst>
            <pc:docMk/>
            <pc:sldMk cId="2171702315" sldId="313"/>
            <ac:spMk id="7" creationId="{F5AFD90C-ADEB-485F-B050-E076AF346465}"/>
          </ac:spMkLst>
        </pc:spChg>
        <pc:spChg chg="add mod">
          <ac:chgData name="Matthew Calligaro" userId="9c1e9647689a123b" providerId="LiveId" clId="{6170D444-F4DD-411D-8553-4057C3A27DC5}" dt="2020-07-16T04:31:09.262" v="1237" actId="1076"/>
          <ac:spMkLst>
            <pc:docMk/>
            <pc:sldMk cId="2171702315" sldId="313"/>
            <ac:spMk id="8" creationId="{DD8FD1B2-D742-4B6F-B698-09A87399DF35}"/>
          </ac:spMkLst>
        </pc:spChg>
        <pc:spChg chg="mod">
          <ac:chgData name="Matthew Calligaro" userId="9c1e9647689a123b" providerId="LiveId" clId="{6170D444-F4DD-411D-8553-4057C3A27DC5}" dt="2020-07-16T05:34:26.650" v="2905" actId="20577"/>
          <ac:spMkLst>
            <pc:docMk/>
            <pc:sldMk cId="2171702315" sldId="313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171702315" sldId="313"/>
            <ac:spMk id="15362" creationId="{8E81E9CB-F93E-49D4-931C-FD8752F6A364}"/>
          </ac:spMkLst>
        </pc:spChg>
        <pc:spChg chg="del">
          <ac:chgData name="Matthew Calligaro" userId="9c1e9647689a123b" providerId="LiveId" clId="{6170D444-F4DD-411D-8553-4057C3A27DC5}" dt="2020-07-16T04:21:39.777" v="1028" actId="478"/>
          <ac:spMkLst>
            <pc:docMk/>
            <pc:sldMk cId="2171702315" sldId="313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4:28:14.203" v="1129" actId="1036"/>
          <ac:picMkLst>
            <pc:docMk/>
            <pc:sldMk cId="2171702315" sldId="313"/>
            <ac:picMk id="4" creationId="{8DAB895F-FDAF-432B-A75D-65FEBA7A735D}"/>
          </ac:picMkLst>
        </pc:picChg>
      </pc:sldChg>
      <pc:sldChg chg="addSp modSp add mod ord">
        <pc:chgData name="Matthew Calligaro" userId="9c1e9647689a123b" providerId="LiveId" clId="{6170D444-F4DD-411D-8553-4057C3A27DC5}" dt="2020-07-16T05:37:07.558" v="2976" actId="20577"/>
        <pc:sldMkLst>
          <pc:docMk/>
          <pc:sldMk cId="726129812" sldId="314"/>
        </pc:sldMkLst>
        <pc:spChg chg="mod">
          <ac:chgData name="Matthew Calligaro" userId="9c1e9647689a123b" providerId="LiveId" clId="{6170D444-F4DD-411D-8553-4057C3A27DC5}" dt="2020-07-16T05:37:07.558" v="2976" actId="20577"/>
          <ac:spMkLst>
            <pc:docMk/>
            <pc:sldMk cId="726129812" sldId="314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726129812" sldId="314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27:33.360" v="2644" actId="20577"/>
          <ac:spMkLst>
            <pc:docMk/>
            <pc:sldMk cId="726129812" sldId="314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5:27:51.627" v="2650" actId="1036"/>
          <ac:picMkLst>
            <pc:docMk/>
            <pc:sldMk cId="726129812" sldId="314"/>
            <ac:picMk id="4098" creationId="{1C538666-60F9-45FE-BC0C-8E7968C3A151}"/>
          </ac:picMkLst>
        </pc:picChg>
      </pc:sldChg>
      <pc:sldChg chg="addSp modSp add mod">
        <pc:chgData name="Matthew Calligaro" userId="9c1e9647689a123b" providerId="LiveId" clId="{6170D444-F4DD-411D-8553-4057C3A27DC5}" dt="2020-07-16T05:33:05.168" v="2851"/>
        <pc:sldMkLst>
          <pc:docMk/>
          <pc:sldMk cId="1713555492" sldId="315"/>
        </pc:sldMkLst>
        <pc:spChg chg="add mod">
          <ac:chgData name="Matthew Calligaro" userId="9c1e9647689a123b" providerId="LiveId" clId="{6170D444-F4DD-411D-8553-4057C3A27DC5}" dt="2020-07-16T05:31:40.078" v="2848" actId="1038"/>
          <ac:spMkLst>
            <pc:docMk/>
            <pc:sldMk cId="1713555492" sldId="315"/>
            <ac:spMk id="4" creationId="{D690D520-F30F-458A-999D-B298D13D2CFF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1713555492" sldId="315"/>
            <ac:spMk id="15362" creationId="{8E81E9CB-F93E-49D4-931C-FD8752F6A364}"/>
          </ac:spMkLst>
        </pc:spChg>
        <pc:cxnChg chg="add mod">
          <ac:chgData name="Matthew Calligaro" userId="9c1e9647689a123b" providerId="LiveId" clId="{6170D444-F4DD-411D-8553-4057C3A27DC5}" dt="2020-07-16T05:31:40.078" v="2848" actId="1038"/>
          <ac:cxnSpMkLst>
            <pc:docMk/>
            <pc:sldMk cId="1713555492" sldId="315"/>
            <ac:cxnSpMk id="6" creationId="{75B5845F-8C78-4FD5-A6A4-206B7754E615}"/>
          </ac:cxnSpMkLst>
        </pc:cxnChg>
      </pc:sldChg>
    </pc:docChg>
  </pc:docChgLst>
  <pc:docChgLst>
    <pc:chgData name="Matthew Calligaro" userId="9c1e9647689a123b" providerId="LiveId" clId="{08BED8DC-E006-4C1B-A704-AB293DD055D0}"/>
    <pc:docChg chg="modSld">
      <pc:chgData name="Matthew Calligaro" userId="9c1e9647689a123b" providerId="LiveId" clId="{08BED8DC-E006-4C1B-A704-AB293DD055D0}" dt="2020-11-02T06:42:18.906" v="1" actId="20577"/>
      <pc:docMkLst>
        <pc:docMk/>
      </pc:docMkLst>
      <pc:sldChg chg="modSp mod">
        <pc:chgData name="Matthew Calligaro" userId="9c1e9647689a123b" providerId="LiveId" clId="{08BED8DC-E006-4C1B-A704-AB293DD055D0}" dt="2020-11-02T06:42:18.906" v="1" actId="20577"/>
        <pc:sldMkLst>
          <pc:docMk/>
          <pc:sldMk cId="0" sldId="258"/>
        </pc:sldMkLst>
        <pc:spChg chg="mod">
          <ac:chgData name="Matthew Calligaro" userId="9c1e9647689a123b" providerId="LiveId" clId="{08BED8DC-E006-4C1B-A704-AB293DD055D0}" dt="2020-11-02T06:42:18.906" v="1" actId="20577"/>
          <ac:spMkLst>
            <pc:docMk/>
            <pc:sldMk cId="0" sldId="258"/>
            <ac:spMk id="10242" creationId="{71B25555-BF12-43C0-9010-B79258EB9B1F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8CADE92A-9501-4EC5-86E8-B2B35040988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9F27A7EE-5BB7-4356-A164-20503A80AD4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08E019CA-07EA-43F6-BD2A-AAA037FE839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81F32BB4-9921-43D1-B70F-8D216E0FDF7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B366F9F3-0E83-4BA9-8B12-4DBE6F1D633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4ABF2FDD-2564-4EDB-A111-864D4081EC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35B7F926-AD69-41E3-AA42-0D4A778556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Geneva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tll-racecar.readthedocs.io/en/latest/camera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itll-racecar.readthedocs.io/en/latest/display.html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1515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5986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020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7213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2058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610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6991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3823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https://mitll-racecar.readthedocs.io/en/latest/camera.html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214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https://mitll-racecar.readthedocs.io/en/latest/display.html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294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74E21-9446-48CC-9E9C-78DC9E0A2F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258E3C0-DC05-459C-99C2-15D15C3AB04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787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BBA1F-D281-4BE3-8929-EA6379B37A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EB617040-F0AB-4651-8D2F-73B14F15E10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5641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02375" y="730250"/>
            <a:ext cx="1828800" cy="5365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5975" y="730250"/>
            <a:ext cx="5334000" cy="5365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C602C-96BA-40FF-BC8E-4400631EEA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A1CE02C-A680-4617-81AF-D6BB01A4197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6146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018110-7F9E-472B-B675-FE52435F40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41DE890-B05E-46F0-AF10-0232F9943B8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675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BD5C7-AA9E-4BA5-A38A-533CB97D92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F704D2B8-B6D6-4718-83FE-555613AC6A5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1606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975" y="1981200"/>
            <a:ext cx="3533775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02150" y="1981200"/>
            <a:ext cx="3535363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B25C7-6D48-43F3-9EA1-69B4D5C2A7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192213B0-D913-4F29-BDCD-896CE68514B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8597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2F7CA-8B4F-4F9D-92E7-049F2A1BDD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3F5A6583-E01C-4854-935D-686286BF2B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7277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AE27D4-4BCD-41D0-BC26-5D8AD06A0F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5F1218CC-56C3-4B1D-A2EB-A2F6B414573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705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1B25F6-DC12-42AC-A1AD-E5A588401B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CD1A4B8D-576B-46A3-8FC0-465918B0F9D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928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ACE1FA-1F78-4FCE-A017-A9210B9C62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73A575A0-EA01-49AD-8E4F-259B1001FA4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7305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A695B-99F8-4E2F-B1DF-D48C70BD25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EDB4EA4-C9CC-4E97-AB10-8FBD6AA5B02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464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BDD5D9E-F202-4097-ACE0-2AE2595359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3938" y="730250"/>
            <a:ext cx="7107237" cy="123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7A53F93-CE57-451F-AA52-3A2E503F4C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15975" y="1981200"/>
            <a:ext cx="722153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Line 8">
            <a:extLst>
              <a:ext uri="{FF2B5EF4-FFF2-40B4-BE49-F238E27FC236}">
                <a16:creationId xmlns:a16="http://schemas.microsoft.com/office/drawing/2014/main" id="{DA40FA46-FED6-4761-B96C-325158BEB0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5757863"/>
            <a:ext cx="6858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9" name="Line 9">
            <a:extLst>
              <a:ext uri="{FF2B5EF4-FFF2-40B4-BE49-F238E27FC236}">
                <a16:creationId xmlns:a16="http://schemas.microsoft.com/office/drawing/2014/main" id="{648A8355-1940-478D-BBEA-54AFF2BD44A6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1524000"/>
            <a:ext cx="6858000" cy="0"/>
          </a:xfrm>
          <a:prstGeom prst="line">
            <a:avLst/>
          </a:prstGeom>
          <a:noFill/>
          <a:ln w="6350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7" name="Rectangle 13">
            <a:extLst>
              <a:ext uri="{FF2B5EF4-FFF2-40B4-BE49-F238E27FC236}">
                <a16:creationId xmlns:a16="http://schemas.microsoft.com/office/drawing/2014/main" id="{EA9046A7-0FFE-43FE-A4E8-C88B83232B5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54613" y="5867400"/>
            <a:ext cx="2617787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en-US"/>
              <a:t>Author, Date</a:t>
            </a:r>
          </a:p>
          <a:p>
            <a:pPr>
              <a:defRPr/>
            </a:pPr>
            <a:r>
              <a:rPr lang="en-US" altLang="en-US"/>
              <a:t>Page </a:t>
            </a:r>
            <a:fld id="{E607538B-7764-44F2-A057-EC1DCC34918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31" name="Picture 2" descr="Untitled-3.tif">
            <a:extLst>
              <a:ext uri="{FF2B5EF4-FFF2-40B4-BE49-F238E27FC236}">
                <a16:creationId xmlns:a16="http://schemas.microsoft.com/office/drawing/2014/main" id="{27DDA7D2-9D0F-4E47-AAE7-246E1F9B63F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907088"/>
            <a:ext cx="2362200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+mj-lt"/>
          <a:ea typeface="+mj-ea"/>
          <a:cs typeface="Geneva" charset="0"/>
        </a:defRPr>
      </a:lvl1pPr>
      <a:lvl2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2pPr>
      <a:lvl3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3pPr>
      <a:lvl4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4pPr>
      <a:lvl5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5pPr>
      <a:lvl6pPr marL="4572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6pPr>
      <a:lvl7pPr marL="9144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7pPr>
      <a:lvl8pPr marL="13716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8pPr>
      <a:lvl9pPr marL="18288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9pPr>
    </p:titleStyle>
    <p:bodyStyle>
      <a:lvl1pPr marL="230188" indent="-230188" algn="l" rtl="0" eaLnBrk="0" fontAlgn="base" hangingPunct="0">
        <a:lnSpc>
          <a:spcPts val="2700"/>
        </a:lnSpc>
        <a:spcBef>
          <a:spcPct val="0"/>
        </a:spcBef>
        <a:spcAft>
          <a:spcPts val="1400"/>
        </a:spcAft>
        <a:buClr>
          <a:srgbClr val="993333"/>
        </a:buClr>
        <a:buChar char="•"/>
        <a:defRPr sz="2300">
          <a:solidFill>
            <a:schemeClr val="tx1"/>
          </a:solidFill>
          <a:latin typeface="+mn-lt"/>
          <a:ea typeface="+mn-ea"/>
          <a:cs typeface="Geneva" charset="0"/>
        </a:defRPr>
      </a:lvl1pPr>
      <a:lvl2pPr marL="742950" indent="-285750" algn="l" rtl="0" eaLnBrk="0" fontAlgn="base" hangingPunct="0">
        <a:lnSpc>
          <a:spcPts val="2800"/>
        </a:lnSpc>
        <a:spcBef>
          <a:spcPct val="0"/>
        </a:spcBef>
        <a:spcAft>
          <a:spcPts val="1400"/>
        </a:spcAft>
        <a:buChar char="–"/>
        <a:defRPr sz="23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993333"/>
        </a:buClr>
        <a:buChar char="•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Times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tll-racecar-mn.readthedocs.io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User:Mike1024" TargetMode="External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3">
            <a:extLst>
              <a:ext uri="{FF2B5EF4-FFF2-40B4-BE49-F238E27FC236}">
                <a16:creationId xmlns:a16="http://schemas.microsoft.com/office/drawing/2014/main" id="{9B208FE4-19EF-4770-8DC0-17F8D2A715D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764214" y="5867400"/>
            <a:ext cx="2251074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+mj-lt"/>
                <a:cs typeface="Segoe UI Light" panose="020B0502040204020203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+mj-lt"/>
                <a:cs typeface="Segoe UI Light" panose="020B0502040204020203" pitchFamily="34" charset="0"/>
              </a:rPr>
              <a:t>Page </a:t>
            </a:r>
            <a:fld id="{9E4639CE-BBAA-44B6-BD5E-FD76D816CE00}" type="slidenum">
              <a:rPr lang="en-US" altLang="en-US" sz="1400" smtClean="0">
                <a:latin typeface="+mj-lt"/>
                <a:cs typeface="Segoe UI Light" panose="020B0502040204020203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</a:t>
            </a:fld>
            <a:endParaRPr lang="en-US" altLang="en-US" sz="1400" dirty="0">
              <a:latin typeface="+mj-lt"/>
              <a:cs typeface="Segoe UI Light" panose="020B0502040204020203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71B25555-BF12-43C0-9010-B79258EB9B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6163" y="762000"/>
            <a:ext cx="7107237" cy="685800"/>
          </a:xfrm>
        </p:spPr>
        <p:txBody>
          <a:bodyPr/>
          <a:lstStyle/>
          <a:p>
            <a:pPr>
              <a:defRPr/>
            </a:pPr>
            <a:r>
              <a:rPr lang="en-US" sz="4400" b="0">
                <a:solidFill>
                  <a:schemeClr val="accent6"/>
                </a:solidFill>
                <a:cs typeface="Segoe UI" panose="020B0502040204020203" pitchFamily="34" charset="0"/>
              </a:rPr>
              <a:t>Lab 4</a:t>
            </a:r>
            <a:endParaRPr lang="en-US" sz="4400" b="0" dirty="0">
              <a:solidFill>
                <a:schemeClr val="accent6"/>
              </a:solidFill>
              <a:cs typeface="Segoe UI" panose="020B0502040204020203" pitchFamily="34" charset="0"/>
            </a:endParaRPr>
          </a:p>
        </p:txBody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D20EFF9E-F580-4D08-A8A0-E6A8156757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39838" y="1576388"/>
            <a:ext cx="6888162" cy="3059112"/>
          </a:xfrm>
        </p:spPr>
        <p:txBody>
          <a:bodyPr anchor="ctr"/>
          <a:lstStyle/>
          <a:p>
            <a:pPr marL="0" indent="0" algn="ctr">
              <a:lnSpc>
                <a:spcPct val="120000"/>
              </a:lnSpc>
              <a:buFontTx/>
              <a:buNone/>
            </a:pPr>
            <a:r>
              <a:rPr lang="en-US" altLang="en-US" sz="6000" dirty="0">
                <a:latin typeface="+mj-lt"/>
                <a:cs typeface="Segoe UI" panose="020B0502040204020203" pitchFamily="34" charset="0"/>
              </a:rPr>
              <a:t>LIDAR</a:t>
            </a:r>
          </a:p>
        </p:txBody>
      </p:sp>
      <p:grpSp>
        <p:nvGrpSpPr>
          <p:cNvPr id="14341" name="Logo">
            <a:extLst>
              <a:ext uri="{FF2B5EF4-FFF2-40B4-BE49-F238E27FC236}">
                <a16:creationId xmlns:a16="http://schemas.microsoft.com/office/drawing/2014/main" id="{0AFF54D4-39F8-416E-896A-20B5BA9D131C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5834063"/>
            <a:ext cx="3657600" cy="731837"/>
            <a:chOff x="1668651" y="4863893"/>
            <a:chExt cx="3657600" cy="731520"/>
          </a:xfrm>
        </p:grpSpPr>
        <p:sp>
          <p:nvSpPr>
            <p:cNvPr id="14343" name="Rectangle 4">
              <a:extLst>
                <a:ext uri="{FF2B5EF4-FFF2-40B4-BE49-F238E27FC236}">
                  <a16:creationId xmlns:a16="http://schemas.microsoft.com/office/drawing/2014/main" id="{7FF934D0-9C0A-4A13-ABF8-1C0244C072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8651" y="4863893"/>
              <a:ext cx="3657600" cy="731520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9pPr>
            </a:lstStyle>
            <a:p>
              <a:endParaRPr lang="en-US" altLang="en-US"/>
            </a:p>
          </p:txBody>
        </p:sp>
        <p:pic>
          <p:nvPicPr>
            <p:cNvPr id="14344" name="Picture 2" descr="The MIT Beaver Works logo">
              <a:extLst>
                <a:ext uri="{FF2B5EF4-FFF2-40B4-BE49-F238E27FC236}">
                  <a16:creationId xmlns:a16="http://schemas.microsoft.com/office/drawing/2014/main" id="{67D3652B-0EFF-4487-ADC6-0D0626919C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4927909"/>
              <a:ext cx="3533141" cy="548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342" name="TextBox 1">
            <a:extLst>
              <a:ext uri="{FF2B5EF4-FFF2-40B4-BE49-F238E27FC236}">
                <a16:creationId xmlns:a16="http://schemas.microsoft.com/office/drawing/2014/main" id="{BE5EFBE9-0D29-490A-B098-293B9EB4CD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12" y="4951313"/>
            <a:ext cx="68865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This lecture is part of the RACECAR-MN introductory robotics course.  You can visit the course webpage at 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mitll-racecar-mn.readthedocs.io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10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RACECAR-MN 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4541520" cy="4352544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YDLIDAR X4 (2D)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$100 (cheap for LIDAR)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Max range: 10 m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Between 6 to 12 </a:t>
            </a:r>
            <a:r>
              <a:rPr lang="en-US" alt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hz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720 samples returned as an array of floats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entry = directly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Ordered clockwise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EAC44960-563E-4E3A-A286-A9A3CEBFC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585458"/>
            <a:ext cx="2743200" cy="179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93E719-C93D-490E-8B24-A6A5BC811C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35" t="17256" r="21231" b="10874"/>
          <a:stretch/>
        </p:blipFill>
        <p:spPr>
          <a:xfrm>
            <a:off x="5775960" y="3610946"/>
            <a:ext cx="2011680" cy="20116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95709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11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 Module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Retrieves the LIDAR scan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Public interface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get_samples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get_num_samples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466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12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Display Module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Displays data and images to the screen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Simulation: Creates a window on your computer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RACECAR: Creates a window on the mini-monitor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Public interface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show_color_image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show_depth_image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b="1" dirty="0" err="1">
                <a:latin typeface="Consolas" panose="020B0609020204030204" pitchFamily="49" charset="0"/>
                <a:cs typeface="Arial" panose="020B0604020202020204" pitchFamily="34" charset="0"/>
              </a:rPr>
              <a:t>show_lidar</a:t>
            </a:r>
            <a:r>
              <a:rPr lang="en-US" altLang="en-US" sz="2400" b="1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021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13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Examples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4E4298-6D58-4260-A2A3-F1B1E61D2D8A}"/>
              </a:ext>
            </a:extLst>
          </p:cNvPr>
          <p:cNvSpPr/>
          <p:nvPr/>
        </p:nvSpPr>
        <p:spPr>
          <a:xfrm>
            <a:off x="640080" y="1463040"/>
            <a:ext cx="81991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1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foo =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450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2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(scan -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%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100000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bar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np.argmin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(scan) *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360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rc.lidar.get_num_samples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3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[e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170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191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&gt;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qux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000" dirty="0">
                <a:solidFill>
                  <a:srgbClr val="795E26"/>
                </a:solidFill>
                <a:latin typeface="Consolas" panose="020B0609020204030204" pitchFamily="49" charset="0"/>
              </a:rPr>
              <a:t>sum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/ </a:t>
            </a:r>
            <a:r>
              <a:rPr lang="en-US" sz="2000" dirty="0" err="1">
                <a:solidFill>
                  <a:srgbClr val="795E26"/>
                </a:solidFill>
                <a:latin typeface="Consolas" panose="020B0609020204030204" pitchFamily="49" charset="0"/>
              </a:rPr>
              <a:t>len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0" name="Graphic 9" descr="Users">
            <a:extLst>
              <a:ext uri="{FF2B5EF4-FFF2-40B4-BE49-F238E27FC236}">
                <a16:creationId xmlns:a16="http://schemas.microsoft.com/office/drawing/2014/main" id="{C1D2D53A-939F-41F9-A5EE-FB2D3302F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D1DEBF-DFBF-4A79-8582-6309C9471C6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76283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14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Examples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4E4298-6D58-4260-A2A3-F1B1E61D2D8A}"/>
              </a:ext>
            </a:extLst>
          </p:cNvPr>
          <p:cNvSpPr/>
          <p:nvPr/>
        </p:nvSpPr>
        <p:spPr>
          <a:xfrm>
            <a:off x="640080" y="1463040"/>
            <a:ext cx="81991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1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foo =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450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2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(scan -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%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100000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bar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np.argmin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(scan) *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360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rc.lidar.get_num_samples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3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[e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170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191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&gt;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qux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000" dirty="0">
                <a:solidFill>
                  <a:srgbClr val="795E26"/>
                </a:solidFill>
                <a:latin typeface="Consolas" panose="020B0609020204030204" pitchFamily="49" charset="0"/>
              </a:rPr>
              <a:t>sum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/ </a:t>
            </a:r>
            <a:r>
              <a:rPr lang="en-US" sz="2000" dirty="0" err="1">
                <a:solidFill>
                  <a:srgbClr val="795E26"/>
                </a:solidFill>
                <a:latin typeface="Consolas" panose="020B0609020204030204" pitchFamily="49" charset="0"/>
              </a:rPr>
              <a:t>len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0" name="Graphic 9" descr="Users">
            <a:extLst>
              <a:ext uri="{FF2B5EF4-FFF2-40B4-BE49-F238E27FC236}">
                <a16:creationId xmlns:a16="http://schemas.microsoft.com/office/drawing/2014/main" id="{C1D2D53A-939F-41F9-A5EE-FB2D3302F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D1DEBF-DFBF-4A79-8582-6309C9471C6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0D520-F30F-458A-999D-B298D13D2CFF}"/>
              </a:ext>
            </a:extLst>
          </p:cNvPr>
          <p:cNvSpPr txBox="1"/>
          <p:nvPr/>
        </p:nvSpPr>
        <p:spPr>
          <a:xfrm>
            <a:off x="4800600" y="5342584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would this cause an error?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B5845F-8C78-4FD5-A6A4-206B7754E615}"/>
              </a:ext>
            </a:extLst>
          </p:cNvPr>
          <p:cNvCxnSpPr>
            <a:cxnSpLocks/>
            <a:stCxn id="4" idx="1"/>
          </p:cNvCxnSpPr>
          <p:nvPr/>
        </p:nvCxnSpPr>
        <p:spPr bwMode="auto">
          <a:xfrm flipH="1" flipV="1">
            <a:off x="4365567" y="5394960"/>
            <a:ext cx="435033" cy="13229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13555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15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Lab 5 Objectives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94E771D-46B2-4CC6-9640-DBA4F6A6C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" y="1463040"/>
            <a:ext cx="7863840" cy="4023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ts val="2700"/>
              </a:lnSpc>
              <a:spcBef>
                <a:spcPct val="0"/>
              </a:spcBef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+mn-lt"/>
                <a:ea typeface="+mn-ea"/>
                <a:cs typeface="Geneva" charset="0"/>
              </a:defRPr>
            </a:lvl1pPr>
            <a:lvl2pPr marL="742950" indent="-285750" algn="l" rtl="0" eaLnBrk="0" fontAlgn="base" hangingPunct="0">
              <a:lnSpc>
                <a:spcPts val="2800"/>
              </a:lnSpc>
              <a:spcBef>
                <a:spcPct val="0"/>
              </a:spcBef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9pPr>
          </a:lstStyle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Jupyter Notebook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Write helper functions to measure average distance and find the closest point in </a:t>
            </a:r>
            <a:r>
              <a:rPr lang="en-US" altLang="en-US" sz="2400" kern="0">
                <a:latin typeface="Arial" panose="020B0604020202020204" pitchFamily="34" charset="0"/>
                <a:cs typeface="Arial" panose="020B0604020202020204" pitchFamily="34" charset="0"/>
              </a:rPr>
              <a:t>a scan</a:t>
            </a:r>
            <a:endParaRPr lang="en-US" altLang="en-US" sz="24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Lab 5A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Safety stop (revisited)</a:t>
            </a:r>
          </a:p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Lab 5B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Wall following</a:t>
            </a:r>
          </a:p>
          <a:p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Revisit Phase 1 challenge</a:t>
            </a:r>
          </a:p>
        </p:txBody>
      </p:sp>
    </p:spTree>
    <p:extLst>
      <p:ext uri="{BB962C8B-B14F-4D97-AF65-F5344CB8AC3E}">
        <p14:creationId xmlns:p14="http://schemas.microsoft.com/office/powerpoint/2010/main" val="2521345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2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Objectives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120896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Main Objective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Use LIDAR to detect objects around the car in all directions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Learning Objectives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Compare the advantages of the depth camera and the LIDAR, and identify ideal situations for each sensor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Convert raw LIDAR data into meaningful information about the surrounding environment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 and implement rudimentary path planning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13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3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14" name="Picture 13" descr="A picture containing dark, light, sunset, clouds&#10;&#10;Description automatically generated">
            <a:extLst>
              <a:ext uri="{FF2B5EF4-FFF2-40B4-BE49-F238E27FC236}">
                <a16:creationId xmlns:a16="http://schemas.microsoft.com/office/drawing/2014/main" id="{81CC2BC3-51C8-47F4-9348-8168836A6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0" y="2228491"/>
            <a:ext cx="5486400" cy="310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7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4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only see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not work in the dark/poor lighting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Noise and missing data</a:t>
            </a:r>
          </a:p>
          <a:p>
            <a:pPr lvl="1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4" name="Graphic 13" descr="Users">
            <a:extLst>
              <a:ext uri="{FF2B5EF4-FFF2-40B4-BE49-F238E27FC236}">
                <a16:creationId xmlns:a16="http://schemas.microsoft.com/office/drawing/2014/main" id="{1CC7AC54-7795-49EE-B5CA-F896D02AAB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BB5747-E509-4FF1-ADEA-F8EFD365AF97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73025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5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233672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only see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not work in the dark/poor lighting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Noise and missing data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On the other hand, LIDAR: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Provides 360-degree vision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Works in all lighting environments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provide a second source of truth</a:t>
            </a:r>
          </a:p>
          <a:p>
            <a:pPr lvl="1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139945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6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AB895F-FDAF-432B-A75D-65FEBA7A73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835" t="17656" r="37498" b="15391"/>
          <a:stretch/>
        </p:blipFill>
        <p:spPr>
          <a:xfrm>
            <a:off x="2743200" y="1905000"/>
            <a:ext cx="3657600" cy="3657600"/>
          </a:xfrm>
          <a:prstGeom prst="ellipse">
            <a:avLst/>
          </a:prstGeom>
        </p:spPr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295F2B50-4625-4D45-98C7-72DAB8E84EBD}"/>
              </a:ext>
            </a:extLst>
          </p:cNvPr>
          <p:cNvSpPr/>
          <p:nvPr/>
        </p:nvSpPr>
        <p:spPr bwMode="auto">
          <a:xfrm rot="10800000">
            <a:off x="3013365" y="1409750"/>
            <a:ext cx="3035808" cy="2011680"/>
          </a:xfrm>
          <a:prstGeom prst="triangle">
            <a:avLst/>
          </a:prstGeom>
          <a:solidFill>
            <a:srgbClr val="993333">
              <a:alpha val="50196"/>
            </a:srgb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8FD1B2-D742-4B6F-B698-09A87399DF35}"/>
              </a:ext>
            </a:extLst>
          </p:cNvPr>
          <p:cNvSpPr txBox="1"/>
          <p:nvPr/>
        </p:nvSpPr>
        <p:spPr>
          <a:xfrm>
            <a:off x="5879869" y="1638250"/>
            <a:ext cx="3105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Depth camera field of view = 74 degrees</a:t>
            </a:r>
          </a:p>
        </p:txBody>
      </p:sp>
    </p:spTree>
    <p:extLst>
      <p:ext uri="{BB962C8B-B14F-4D97-AF65-F5344CB8AC3E}">
        <p14:creationId xmlns:p14="http://schemas.microsoft.com/office/powerpoint/2010/main" val="217170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7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LIDAR (light + radar)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Calculate object distance by firing a laser and measuring the time it takes to return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radar but with a smaller wavelength of light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B8FD22-AC52-4B5E-8B15-A6768E07CA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770" r="8889" b="43688"/>
          <a:stretch/>
        </p:blipFill>
        <p:spPr>
          <a:xfrm>
            <a:off x="822960" y="3609975"/>
            <a:ext cx="7498080" cy="2076974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1CCC37A9-2E83-458A-B1B8-3E91AA7EA110}"/>
              </a:ext>
            </a:extLst>
          </p:cNvPr>
          <p:cNvSpPr/>
          <p:nvPr/>
        </p:nvSpPr>
        <p:spPr bwMode="auto">
          <a:xfrm rot="16200000">
            <a:off x="2773680" y="2743486"/>
            <a:ext cx="182880" cy="1280160"/>
          </a:xfrm>
          <a:prstGeom prst="rightBrace">
            <a:avLst/>
          </a:prstGeom>
          <a:noFill/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DB63D82D-1E2F-4558-AE61-D313802FCAE6}"/>
              </a:ext>
            </a:extLst>
          </p:cNvPr>
          <p:cNvSpPr/>
          <p:nvPr/>
        </p:nvSpPr>
        <p:spPr bwMode="auto">
          <a:xfrm rot="16200000">
            <a:off x="5288280" y="2653665"/>
            <a:ext cx="182880" cy="1463040"/>
          </a:xfrm>
          <a:prstGeom prst="rightBrace">
            <a:avLst/>
          </a:prstGeom>
          <a:noFill/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84076A-7FE8-48D2-A7A3-7B1070985A30}"/>
              </a:ext>
            </a:extLst>
          </p:cNvPr>
          <p:cNvSpPr txBox="1"/>
          <p:nvPr/>
        </p:nvSpPr>
        <p:spPr>
          <a:xfrm>
            <a:off x="2377440" y="2845802"/>
            <a:ext cx="975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radar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83888D-5804-47D3-85A6-16ACF88F1807}"/>
              </a:ext>
            </a:extLst>
          </p:cNvPr>
          <p:cNvSpPr txBox="1"/>
          <p:nvPr/>
        </p:nvSpPr>
        <p:spPr>
          <a:xfrm>
            <a:off x="4892040" y="2845802"/>
            <a:ext cx="975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LIDAR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7AF34F-FBAD-4DDE-886F-8C20A57B12D2}"/>
              </a:ext>
            </a:extLst>
          </p:cNvPr>
          <p:cNvSpPr/>
          <p:nvPr/>
        </p:nvSpPr>
        <p:spPr bwMode="auto">
          <a:xfrm>
            <a:off x="4800600" y="3556808"/>
            <a:ext cx="91440" cy="731520"/>
          </a:xfrm>
          <a:prstGeom prst="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1B32CD-654E-43AF-A755-246C9572703A}"/>
              </a:ext>
            </a:extLst>
          </p:cNvPr>
          <p:cNvSpPr txBox="1"/>
          <p:nvPr/>
        </p:nvSpPr>
        <p:spPr>
          <a:xfrm>
            <a:off x="3568065" y="2887164"/>
            <a:ext cx="1280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RACECAR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LIDAR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EA0535-06B3-44C9-83BD-DBD29F5AD614}"/>
              </a:ext>
            </a:extLst>
          </p:cNvPr>
          <p:cNvCxnSpPr>
            <a:cxnSpLocks/>
          </p:cNvCxnSpPr>
          <p:nvPr/>
        </p:nvCxnSpPr>
        <p:spPr bwMode="auto">
          <a:xfrm>
            <a:off x="4572000" y="3244215"/>
            <a:ext cx="228600" cy="274182"/>
          </a:xfrm>
          <a:prstGeom prst="straightConnector1">
            <a:avLst/>
          </a:prstGeom>
          <a:ln>
            <a:headEnd type="none" w="med" len="med"/>
            <a:tailEnd type="triangle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253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29CAA363-639D-4719-9895-8E4CED1A7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33600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3C3CD1B-E791-4E36-813B-F343EAC84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59541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5B8B1185-161C-44DC-BF91-AC4E40B4A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-1932200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388D4D-0FEA-49AA-BB75-BE6D56174E2D}"/>
              </a:ext>
            </a:extLst>
          </p:cNvPr>
          <p:cNvSpPr/>
          <p:nvPr/>
        </p:nvSpPr>
        <p:spPr bwMode="auto">
          <a:xfrm>
            <a:off x="0" y="0"/>
            <a:ext cx="9144000" cy="214884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07CC9-E616-45DC-8BDE-3E4B3E434735}"/>
              </a:ext>
            </a:extLst>
          </p:cNvPr>
          <p:cNvSpPr/>
          <p:nvPr/>
        </p:nvSpPr>
        <p:spPr bwMode="auto">
          <a:xfrm>
            <a:off x="0" y="4079434"/>
            <a:ext cx="9144000" cy="277856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8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4751832"/>
            <a:ext cx="7863840" cy="734568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Animation created by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Mike1024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67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9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 Limitations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233672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Accuracy varies based on material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Subject to noise and null values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Poor performance in snow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C538666-60F9-45FE-BC0C-8E7968C3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190" y="3056313"/>
            <a:ext cx="5007621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12981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MITColors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A5A5A5"/>
      </a:accent1>
      <a:accent2>
        <a:srgbClr val="993333"/>
      </a:accent2>
      <a:accent3>
        <a:srgbClr val="595959"/>
      </a:accent3>
      <a:accent4>
        <a:srgbClr val="000000"/>
      </a:accent4>
      <a:accent5>
        <a:srgbClr val="D17575"/>
      </a:accent5>
      <a:accent6>
        <a:srgbClr val="742626"/>
      </a:accent6>
      <a:hlink>
        <a:srgbClr val="4D4D4D"/>
      </a:hlink>
      <a:folHlink>
        <a:srgbClr val="D17575"/>
      </a:folHlink>
    </a:clrScheme>
    <a:fontScheme name="Blank Presentation">
      <a:majorFont>
        <a:latin typeface="Arial"/>
        <a:ea typeface="Geneva"/>
        <a:cs typeface=""/>
      </a:majorFont>
      <a:minorFont>
        <a:latin typeface="Times New Roman"/>
        <a:ea typeface="Genev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Genev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Genev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700</Words>
  <Application>Microsoft Office PowerPoint</Application>
  <PresentationFormat>On-screen Show (4:3)</PresentationFormat>
  <Paragraphs>141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Consolas</vt:lpstr>
      <vt:lpstr>Times</vt:lpstr>
      <vt:lpstr>Times New Roman</vt:lpstr>
      <vt:lpstr>Blank Presentation</vt:lpstr>
      <vt:lpstr>Lab 4</vt:lpstr>
      <vt:lpstr>Objectives</vt:lpstr>
      <vt:lpstr>Depth Camera</vt:lpstr>
      <vt:lpstr>Depth Camera</vt:lpstr>
      <vt:lpstr>Depth Camera</vt:lpstr>
      <vt:lpstr>Depth Camera</vt:lpstr>
      <vt:lpstr>LIDAR</vt:lpstr>
      <vt:lpstr>LIDAR</vt:lpstr>
      <vt:lpstr>LIDAR Limitations</vt:lpstr>
      <vt:lpstr>RACECAR-MN LIDAR</vt:lpstr>
      <vt:lpstr>Lidar Module</vt:lpstr>
      <vt:lpstr>Display Module</vt:lpstr>
      <vt:lpstr>Examples</vt:lpstr>
      <vt:lpstr>Examples</vt:lpstr>
      <vt:lpstr>Lab 5 Objectives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Emi Suzuki</dc:creator>
  <cp:lastModifiedBy>Matthew Calligaro</cp:lastModifiedBy>
  <cp:revision>27</cp:revision>
  <dcterms:created xsi:type="dcterms:W3CDTF">2020-07-08T04:06:15Z</dcterms:created>
  <dcterms:modified xsi:type="dcterms:W3CDTF">2020-11-02T06:42:19Z</dcterms:modified>
</cp:coreProperties>
</file>